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0688638" cy="7562850"/>
  <p:notesSz cx="6858000" cy="9144000"/>
  <p:defaultTextStyle>
    <a:defPPr>
      <a:defRPr lang="en-US"/>
    </a:defPPr>
    <a:lvl1pPr marL="0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6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13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69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26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83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40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96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53" algn="l" defTabSz="10427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96" y="-104"/>
      </p:cViewPr>
      <p:guideLst>
        <p:guide orient="horz" pos="2383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9" y="2349388"/>
            <a:ext cx="9085342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6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6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7"/>
            <a:ext cx="2404944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7"/>
            <a:ext cx="7036687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1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854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606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128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6494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170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2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3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2" y="1764667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91"/>
            <a:ext cx="4722671" cy="7055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56" indent="0">
              <a:buNone/>
              <a:defRPr sz="2300" b="1"/>
            </a:lvl2pPr>
            <a:lvl3pPr marL="1042713" indent="0">
              <a:buNone/>
              <a:defRPr sz="2100" b="1"/>
            </a:lvl3pPr>
            <a:lvl4pPr marL="1564069" indent="0">
              <a:buNone/>
              <a:defRPr sz="1800" b="1"/>
            </a:lvl4pPr>
            <a:lvl5pPr marL="2085426" indent="0">
              <a:buNone/>
              <a:defRPr sz="1800" b="1"/>
            </a:lvl5pPr>
            <a:lvl6pPr marL="2606783" indent="0">
              <a:buNone/>
              <a:defRPr sz="1800" b="1"/>
            </a:lvl6pPr>
            <a:lvl7pPr marL="3128140" indent="0">
              <a:buNone/>
              <a:defRPr sz="1800" b="1"/>
            </a:lvl7pPr>
            <a:lvl8pPr marL="3649496" indent="0">
              <a:buNone/>
              <a:defRPr sz="1800" b="1"/>
            </a:lvl8pPr>
            <a:lvl9pPr marL="41708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6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1"/>
            <a:ext cx="4724526" cy="70551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56" indent="0">
              <a:buNone/>
              <a:defRPr sz="2300" b="1"/>
            </a:lvl2pPr>
            <a:lvl3pPr marL="1042713" indent="0">
              <a:buNone/>
              <a:defRPr sz="2100" b="1"/>
            </a:lvl3pPr>
            <a:lvl4pPr marL="1564069" indent="0">
              <a:buNone/>
              <a:defRPr sz="1800" b="1"/>
            </a:lvl4pPr>
            <a:lvl5pPr marL="2085426" indent="0">
              <a:buNone/>
              <a:defRPr sz="1800" b="1"/>
            </a:lvl5pPr>
            <a:lvl6pPr marL="2606783" indent="0">
              <a:buNone/>
              <a:defRPr sz="1800" b="1"/>
            </a:lvl6pPr>
            <a:lvl7pPr marL="3128140" indent="0">
              <a:buNone/>
              <a:defRPr sz="1800" b="1"/>
            </a:lvl7pPr>
            <a:lvl8pPr marL="3649496" indent="0">
              <a:buNone/>
              <a:defRPr sz="1800" b="1"/>
            </a:lvl8pPr>
            <a:lvl9pPr marL="4170853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6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2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2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0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4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6"/>
            <a:ext cx="5975246" cy="6454682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4" y="1582598"/>
            <a:ext cx="3516488" cy="5173201"/>
          </a:xfrm>
        </p:spPr>
        <p:txBody>
          <a:bodyPr/>
          <a:lstStyle>
            <a:lvl1pPr marL="0" indent="0">
              <a:buNone/>
              <a:defRPr sz="1500"/>
            </a:lvl1pPr>
            <a:lvl2pPr marL="521356" indent="0">
              <a:buNone/>
              <a:defRPr sz="1400"/>
            </a:lvl2pPr>
            <a:lvl3pPr marL="1042713" indent="0">
              <a:buNone/>
              <a:defRPr sz="1200"/>
            </a:lvl3pPr>
            <a:lvl4pPr marL="1564069" indent="0">
              <a:buNone/>
              <a:defRPr sz="1000"/>
            </a:lvl4pPr>
            <a:lvl5pPr marL="2085426" indent="0">
              <a:buNone/>
              <a:defRPr sz="1000"/>
            </a:lvl5pPr>
            <a:lvl6pPr marL="2606783" indent="0">
              <a:buNone/>
              <a:defRPr sz="1000"/>
            </a:lvl6pPr>
            <a:lvl7pPr marL="3128140" indent="0">
              <a:buNone/>
              <a:defRPr sz="1000"/>
            </a:lvl7pPr>
            <a:lvl8pPr marL="3649496" indent="0">
              <a:buNone/>
              <a:defRPr sz="1000"/>
            </a:lvl8pPr>
            <a:lvl9pPr marL="41708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5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50" y="5293996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50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356" indent="0">
              <a:buNone/>
              <a:defRPr sz="3200"/>
            </a:lvl2pPr>
            <a:lvl3pPr marL="1042713" indent="0">
              <a:buNone/>
              <a:defRPr sz="2700"/>
            </a:lvl3pPr>
            <a:lvl4pPr marL="1564069" indent="0">
              <a:buNone/>
              <a:defRPr sz="2300"/>
            </a:lvl4pPr>
            <a:lvl5pPr marL="2085426" indent="0">
              <a:buNone/>
              <a:defRPr sz="2300"/>
            </a:lvl5pPr>
            <a:lvl6pPr marL="2606783" indent="0">
              <a:buNone/>
              <a:defRPr sz="2300"/>
            </a:lvl6pPr>
            <a:lvl7pPr marL="3128140" indent="0">
              <a:buNone/>
              <a:defRPr sz="2300"/>
            </a:lvl7pPr>
            <a:lvl8pPr marL="3649496" indent="0">
              <a:buNone/>
              <a:defRPr sz="2300"/>
            </a:lvl8pPr>
            <a:lvl9pPr marL="4170853" indent="0">
              <a:buNone/>
              <a:defRPr sz="23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50" y="5918983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521356" indent="0">
              <a:buNone/>
              <a:defRPr sz="1400"/>
            </a:lvl2pPr>
            <a:lvl3pPr marL="1042713" indent="0">
              <a:buNone/>
              <a:defRPr sz="1200"/>
            </a:lvl3pPr>
            <a:lvl4pPr marL="1564069" indent="0">
              <a:buNone/>
              <a:defRPr sz="1000"/>
            </a:lvl4pPr>
            <a:lvl5pPr marL="2085426" indent="0">
              <a:buNone/>
              <a:defRPr sz="1000"/>
            </a:lvl5pPr>
            <a:lvl6pPr marL="2606783" indent="0">
              <a:buNone/>
              <a:defRPr sz="1000"/>
            </a:lvl6pPr>
            <a:lvl7pPr marL="3128140" indent="0">
              <a:buNone/>
              <a:defRPr sz="1000"/>
            </a:lvl7pPr>
            <a:lvl8pPr marL="3649496" indent="0">
              <a:buNone/>
              <a:defRPr sz="1000"/>
            </a:lvl8pPr>
            <a:lvl9pPr marL="41708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52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302866"/>
            <a:ext cx="9619774" cy="1260475"/>
          </a:xfrm>
          <a:prstGeom prst="rect">
            <a:avLst/>
          </a:prstGeom>
        </p:spPr>
        <p:txBody>
          <a:bodyPr vert="horz" lIns="104272" tIns="52136" rIns="104272" bIns="521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4" cy="4991131"/>
          </a:xfrm>
          <a:prstGeom prst="rect">
            <a:avLst/>
          </a:prstGeom>
        </p:spPr>
        <p:txBody>
          <a:bodyPr vert="horz" lIns="104272" tIns="52136" rIns="104272" bIns="521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3"/>
            <a:ext cx="2494016" cy="402651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CFD-5843-4AED-ABF0-4A040CED01A5}" type="datetimeFigureOut">
              <a:rPr lang="en-GB" smtClean="0"/>
              <a:t>03/06/20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3" y="7009643"/>
            <a:ext cx="3384735" cy="402651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1" y="7009643"/>
            <a:ext cx="2494016" cy="402651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F0F37-F251-48E4-BE7A-2E20523A2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3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713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17" indent="-391017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204" indent="-325849" algn="l" defTabSz="1042713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92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748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105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461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5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30" indent="-260678" algn="l" defTabSz="1042713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6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3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6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3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40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6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3" algn="l" defTabSz="10427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hyperlink" Target="https://www.farmvention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es the number or size of blades on a wind turbine affect how much energy it produces? - PPT Bas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9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s the number or size of blades on a wind turbine affect how much energy it produces? - PPT Bas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88638" cy="7556392"/>
          </a:xfrm>
          <a:prstGeom prst="rect">
            <a:avLst/>
          </a:prstGeom>
        </p:spPr>
      </p:pic>
      <p:sp>
        <p:nvSpPr>
          <p:cNvPr id="7" name="TextBox 6">
            <a:hlinkClick r:id="rId3"/>
          </p:cNvPr>
          <p:cNvSpPr txBox="1"/>
          <p:nvPr/>
        </p:nvSpPr>
        <p:spPr>
          <a:xfrm>
            <a:off x="1776648" y="5365601"/>
            <a:ext cx="7241706" cy="584761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VAGRounded Lt-Normal"/>
                <a:cs typeface="VAGRounded Lt-Normal"/>
              </a:rPr>
              <a:t>www.farmvention.com</a:t>
            </a:r>
            <a:endParaRPr lang="en-US" sz="3200" b="1" dirty="0">
              <a:solidFill>
                <a:srgbClr val="FF0000"/>
              </a:solidFill>
              <a:latin typeface="VAGRounded Lt-Normal"/>
              <a:cs typeface="VAGRounded Lt-Normal"/>
            </a:endParaRPr>
          </a:p>
        </p:txBody>
      </p:sp>
    </p:spTree>
    <p:extLst>
      <p:ext uri="{BB962C8B-B14F-4D97-AF65-F5344CB8AC3E}">
        <p14:creationId xmlns:p14="http://schemas.microsoft.com/office/powerpoint/2010/main" val="2260822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the best shape for a drone - PPT Base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7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6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 is the best shape for a drone - PPT Bas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4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es the number or size of blades on a wind turbine affect how much energy it produces? - PPT Base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688638" cy="755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1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</Words>
  <Application>Microsoft Macintosh PowerPoint</Application>
  <PresentationFormat>Custom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Does the number or size of blades on a wind turbine affect how much energy it produces?</dc:title>
  <dc:creator>Jennie Devine</dc:creator>
  <cp:lastModifiedBy>Kelly Monk</cp:lastModifiedBy>
  <cp:revision>4</cp:revision>
  <dcterms:created xsi:type="dcterms:W3CDTF">2020-04-15T11:17:24Z</dcterms:created>
  <dcterms:modified xsi:type="dcterms:W3CDTF">2020-06-03T13:09:31Z</dcterms:modified>
</cp:coreProperties>
</file>